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Caveat"/>
      <p:regular r:id="rId17"/>
      <p:bold r:id="rId18"/>
    </p:embeddedFont>
    <p:embeddedFont>
      <p:font typeface="Montserra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11" Type="http://schemas.openxmlformats.org/officeDocument/2006/relationships/slide" Target="slides/slide6.xml"/><Relationship Id="rId22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21" Type="http://schemas.openxmlformats.org/officeDocument/2006/relationships/font" Target="fonts/Montserra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ave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regular.fntdata"/><Relationship Id="rId6" Type="http://schemas.openxmlformats.org/officeDocument/2006/relationships/slide" Target="slides/slide1.xml"/><Relationship Id="rId18" Type="http://schemas.openxmlformats.org/officeDocument/2006/relationships/font" Target="fonts/Cave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7" name="Google Shape;147;p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bc44b3f07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g2bc44b3f077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bc517642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8" name="Google Shape;108;g2bc5176428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bc44b3f07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5" name="Google Shape;115;g2bc44b3f077_0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bc44b3f07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2" name="Google Shape;122;g2bc44b3f077_0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9" name="Google Shape;129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7" name="Google Shape;137;p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4.jpg"/><Relationship Id="rId5" Type="http://schemas.openxmlformats.org/officeDocument/2006/relationships/image" Target="../media/image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1387300" y="603350"/>
            <a:ext cx="8061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ru-RU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RecipeGenius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ru-RU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Лебедева Анна, Баратова Айсель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882746" y="2526991"/>
            <a:ext cx="10426500" cy="31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b="1" lang="ru-RU" sz="5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RecipeGenius</a:t>
            </a:r>
            <a:endParaRPr b="1" sz="5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t/>
            </a:r>
            <a:endParaRPr sz="5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ru-RU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Telegram-бот, определяющий по фотографии блюдо и его рецепт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ru-RU" sz="3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/>
        </p:nvSpPr>
        <p:spPr>
          <a:xfrm>
            <a:off x="1184846" y="361775"/>
            <a:ext cx="9822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-RU" sz="4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Контакты пекингдака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 rotWithShape="1">
          <a:blip r:embed="rId4">
            <a:alphaModFix/>
          </a:blip>
          <a:srcRect b="22713" l="13333" r="13684" t="23919"/>
          <a:stretch/>
        </p:blipFill>
        <p:spPr>
          <a:xfrm>
            <a:off x="7269800" y="2484075"/>
            <a:ext cx="2652250" cy="372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69925" y="2802525"/>
            <a:ext cx="3080375" cy="30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3039263" y="1684600"/>
            <a:ext cx="15417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Гитхаб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7545100" y="1729750"/>
            <a:ext cx="2098500" cy="6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Тгешечка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 txBox="1"/>
          <p:nvPr/>
        </p:nvSpPr>
        <p:spPr>
          <a:xfrm>
            <a:off x="1184846" y="1389650"/>
            <a:ext cx="9822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11354850" y="6018725"/>
            <a:ext cx="59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2198575" y="356925"/>
            <a:ext cx="56106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51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Шцжшпзх Зхчл, Цхтпфхюсл, Тлял, Фпспщхюсл п Упял ож цхзлкъ!</a:t>
            </a:r>
            <a:endParaRPr b="1" sz="5100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3751975" y="5526125"/>
            <a:ext cx="62415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0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Д</a:t>
            </a:r>
            <a:r>
              <a:rPr b="1" lang="ru-RU" sz="31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ля расшифровки используйте </a:t>
            </a:r>
            <a:endParaRPr b="1" sz="3100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100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ключ 7 салат Цезарь</a:t>
            </a:r>
            <a:endParaRPr b="1" sz="31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/>
        </p:nvSpPr>
        <p:spPr>
          <a:xfrm>
            <a:off x="2766159" y="1102860"/>
            <a:ext cx="665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Цель проекта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1015960" y="2089859"/>
            <a:ext cx="10160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Упростить поиск рецептов и генерацию его по фотографии блюда</a:t>
            </a:r>
            <a:endParaRPr i="0" sz="3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000" y="3429000"/>
            <a:ext cx="2906000" cy="290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/>
        </p:nvSpPr>
        <p:spPr>
          <a:xfrm>
            <a:off x="1015946" y="1282950"/>
            <a:ext cx="9571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Целевая аудитория проекта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1015950" y="2328325"/>
            <a:ext cx="88209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Char char="●"/>
            </a:pPr>
            <a:r>
              <a:rPr lang="ru-RU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Пользователи Telegram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Char char="●"/>
            </a:pPr>
            <a:r>
              <a:rPr lang="ru-RU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Любители вкусно покушац и приготовить интересное блюдо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Char char="●"/>
            </a:pPr>
            <a:r>
              <a:rPr lang="ru-RU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Позитивные люди, то есть вы 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/>
        </p:nvSpPr>
        <p:spPr>
          <a:xfrm>
            <a:off x="1015946" y="908875"/>
            <a:ext cx="9571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датасета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1015950" y="1773375"/>
            <a:ext cx="6049800" cy="44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В датасете представлены векторы-представления, полученные применением предобученной сетью </a:t>
            </a:r>
            <a:r>
              <a:rPr b="1" lang="ru-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Resnet18</a:t>
            </a:r>
            <a:r>
              <a:rPr lang="ru-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к картинкам из датасета Food - 101</a:t>
            </a:r>
            <a:endParaRPr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В оригинальном датасете 101 класс с едой. Мы использовали 20 случайных классов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0150" y="1773375"/>
            <a:ext cx="3192576" cy="449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900">
        <p14:prism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/>
        </p:nvSpPr>
        <p:spPr>
          <a:xfrm>
            <a:off x="1346100" y="1522600"/>
            <a:ext cx="9499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-RU" sz="4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Схема работы нашей модели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1984400" y="3212175"/>
            <a:ext cx="2041500" cy="12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36238" y="1148400"/>
            <a:ext cx="12664474" cy="456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/>
        </p:nvSpPr>
        <p:spPr>
          <a:xfrm>
            <a:off x="1444250" y="562525"/>
            <a:ext cx="9499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-RU" sz="4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Оно работает!!!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8"/>
          <p:cNvSpPr txBox="1"/>
          <p:nvPr/>
        </p:nvSpPr>
        <p:spPr>
          <a:xfrm>
            <a:off x="1984400" y="3212175"/>
            <a:ext cx="2041500" cy="12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675" y="1256900"/>
            <a:ext cx="10928957" cy="560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300">
        <p:pus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/>
        </p:nvSpPr>
        <p:spPr>
          <a:xfrm>
            <a:off x="1015950" y="419775"/>
            <a:ext cx="9499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ru-RU" sz="4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нЕпОнЯтНыЕ бУкАвКи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1984400" y="3212175"/>
            <a:ext cx="2041500" cy="12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0125" y="1348201"/>
            <a:ext cx="6451748" cy="528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/>
        </p:nvSpPr>
        <p:spPr>
          <a:xfrm>
            <a:off x="373524" y="347500"/>
            <a:ext cx="74784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Демонстрация работы решения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1015960" y="2305609"/>
            <a:ext cx="1016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11480100" y="6018725"/>
            <a:ext cx="469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4225" y="1248900"/>
            <a:ext cx="6721826" cy="538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/>
        </p:nvSpPr>
        <p:spPr>
          <a:xfrm>
            <a:off x="102271" y="390300"/>
            <a:ext cx="9822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команды проекта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11354850" y="6018725"/>
            <a:ext cx="59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6825" y="1397875"/>
            <a:ext cx="3657600" cy="3669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1525" y="1404000"/>
            <a:ext cx="3657600" cy="36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/>
          <p:nvPr/>
        </p:nvSpPr>
        <p:spPr>
          <a:xfrm>
            <a:off x="789075" y="5061600"/>
            <a:ext cx="4882500" cy="13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8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АнНяНдР</a:t>
            </a:r>
            <a:endParaRPr b="1" sz="28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Повелительница кринжа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@fata_dei_fiori</a:t>
            </a:r>
            <a:endParaRPr b="1"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1"/>
          <p:cNvSpPr txBox="1"/>
          <p:nvPr/>
        </p:nvSpPr>
        <p:spPr>
          <a:xfrm>
            <a:off x="6936825" y="5067725"/>
            <a:ext cx="3657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8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Ася :3</a:t>
            </a:r>
            <a:endParaRPr b="1" sz="28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Диванный прогер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@Blacklow_13</a:t>
            </a:r>
            <a:endParaRPr b="1"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900">
        <p14:gallery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